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73" r:id="rId2"/>
    <p:sldId id="289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90" autoAdjust="0"/>
    <p:restoredTop sz="94660"/>
  </p:normalViewPr>
  <p:slideViewPr>
    <p:cSldViewPr>
      <p:cViewPr varScale="1">
        <p:scale>
          <a:sx n="108" d="100"/>
          <a:sy n="108" d="100"/>
        </p:scale>
        <p:origin x="174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C7E635-E1AB-432D-8565-749324BC49D1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99F42E-DB21-4EBE-9F3B-25FB4F675D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5778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8/4/2026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99000"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25000"/>
                    </a14:imgEffect>
                    <a14:imgEffect>
                      <a14:colorTemperature colorTemp="5900"/>
                    </a14:imgEffect>
                    <a14:imgEffect>
                      <a14:saturation sat="4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8/4/2026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7EA3F9-CDD6-B051-C609-9C0ADD5460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180479-1EA5-F75F-372B-2618EB9C7B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0600" y="3352800"/>
            <a:ext cx="4038600" cy="786384"/>
          </a:xfrm>
        </p:spPr>
        <p:txBody>
          <a:bodyPr>
            <a:normAutofit/>
          </a:bodyPr>
          <a:lstStyle/>
          <a:p>
            <a:r>
              <a:rPr lang="sr-Latn-RS" sz="2400">
                <a:solidFill>
                  <a:srgbClr val="7030A0"/>
                </a:solidFill>
              </a:rPr>
              <a:t>Name of the author:</a:t>
            </a:r>
            <a:endParaRPr lang="en-US" sz="2400" dirty="0">
              <a:solidFill>
                <a:srgbClr val="7030A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8BB8B9-99E0-484E-A605-BE461E2353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4515" y="1685862"/>
            <a:ext cx="5194382" cy="1532199"/>
          </a:xfrm>
        </p:spPr>
        <p:txBody>
          <a:bodyPr/>
          <a:lstStyle/>
          <a:p>
            <a:r>
              <a:rPr lang="sr-Latn-RS" b="1" dirty="0">
                <a:solidFill>
                  <a:srgbClr val="7030A0"/>
                </a:solidFill>
              </a:rPr>
              <a:t>TITLE:</a:t>
            </a: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9DA29D-7A7B-F6EA-F06B-0DD8585257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49096" y="5806122"/>
            <a:ext cx="8001000" cy="1006475"/>
          </a:xfrm>
        </p:spPr>
        <p:txBody>
          <a:bodyPr/>
          <a:lstStyle/>
          <a:p>
            <a:pPr algn="ctr"/>
            <a:r>
              <a:rPr lang="sr-Latn-RS" sz="2000" b="1" dirty="0">
                <a:solidFill>
                  <a:srgbClr val="7030A0"/>
                </a:solidFill>
              </a:rPr>
              <a:t>SROC IV</a:t>
            </a:r>
            <a:r>
              <a:rPr lang="sr-Latn-RS" sz="2000" b="1" dirty="0"/>
              <a:t/>
            </a:r>
            <a:br>
              <a:rPr lang="sr-Latn-RS" sz="2000" b="1" dirty="0"/>
            </a:br>
            <a:r>
              <a:rPr lang="sr-Latn-RS" sz="2000" dirty="0">
                <a:solidFill>
                  <a:schemeClr val="tx1"/>
                </a:solidFill>
              </a:rPr>
              <a:t>Fourth</a:t>
            </a:r>
            <a:r>
              <a:rPr lang="sr-Latn-RS" sz="2000" b="1" dirty="0">
                <a:solidFill>
                  <a:srgbClr val="0070C0"/>
                </a:solidFill>
              </a:rPr>
              <a:t> </a:t>
            </a:r>
            <a:r>
              <a:rPr lang="sr-Latn-RS" sz="2000" b="1" dirty="0">
                <a:solidFill>
                  <a:srgbClr val="7030A0"/>
                </a:solidFill>
              </a:rPr>
              <a:t>S</a:t>
            </a:r>
            <a:r>
              <a:rPr lang="sr-Latn-RS" sz="2000" dirty="0">
                <a:solidFill>
                  <a:schemeClr val="tx1"/>
                </a:solidFill>
              </a:rPr>
              <a:t>erbian</a:t>
            </a:r>
            <a:r>
              <a:rPr lang="sr-Latn-RS" sz="2000" b="1" dirty="0">
                <a:solidFill>
                  <a:srgbClr val="0070C0"/>
                </a:solidFill>
              </a:rPr>
              <a:t> </a:t>
            </a:r>
            <a:r>
              <a:rPr lang="sr-Latn-RS" sz="2000" b="1" dirty="0">
                <a:solidFill>
                  <a:srgbClr val="7030A0"/>
                </a:solidFill>
              </a:rPr>
              <a:t>R</a:t>
            </a:r>
            <a:r>
              <a:rPr lang="sr-Latn-RS" sz="2000" dirty="0">
                <a:solidFill>
                  <a:schemeClr val="tx1"/>
                </a:solidFill>
              </a:rPr>
              <a:t>adiation</a:t>
            </a:r>
            <a:r>
              <a:rPr lang="sr-Latn-RS" sz="2000" b="1" dirty="0">
                <a:solidFill>
                  <a:srgbClr val="0070C0"/>
                </a:solidFill>
              </a:rPr>
              <a:t> </a:t>
            </a:r>
            <a:r>
              <a:rPr lang="sr-Latn-RS" sz="2000" b="1" dirty="0">
                <a:solidFill>
                  <a:srgbClr val="7030A0"/>
                </a:solidFill>
              </a:rPr>
              <a:t>O</a:t>
            </a:r>
            <a:r>
              <a:rPr lang="sr-Latn-RS" sz="2000" dirty="0">
                <a:solidFill>
                  <a:schemeClr val="tx1"/>
                </a:solidFill>
              </a:rPr>
              <a:t>ncology</a:t>
            </a:r>
            <a:r>
              <a:rPr lang="sr-Latn-RS" sz="2000" b="1" dirty="0">
                <a:solidFill>
                  <a:srgbClr val="0070C0"/>
                </a:solidFill>
              </a:rPr>
              <a:t> </a:t>
            </a:r>
            <a:r>
              <a:rPr lang="sr-Latn-RS" sz="2000" b="1" dirty="0">
                <a:solidFill>
                  <a:srgbClr val="7030A0"/>
                </a:solidFill>
              </a:rPr>
              <a:t>C</a:t>
            </a:r>
            <a:r>
              <a:rPr lang="sr-Latn-RS" sz="2000" dirty="0">
                <a:solidFill>
                  <a:schemeClr val="tx1"/>
                </a:solidFill>
              </a:rPr>
              <a:t>ongress</a:t>
            </a:r>
            <a:r>
              <a:rPr lang="sr-Latn-RS" sz="2000" dirty="0"/>
              <a:t/>
            </a:r>
            <a:br>
              <a:rPr lang="sr-Latn-RS" sz="2000" dirty="0"/>
            </a:br>
            <a:r>
              <a:rPr lang="sr-Latn-RS" sz="1400" dirty="0">
                <a:solidFill>
                  <a:schemeClr val="tx1"/>
                </a:solidFill>
              </a:rPr>
              <a:t>16-18 October 2026, Vrdnik</a:t>
            </a: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7" name="Picture 6" descr="logo-IOVc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8916" y="5867400"/>
            <a:ext cx="1193431" cy="10740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7" y="5257800"/>
            <a:ext cx="917909" cy="6096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87" y="4572000"/>
            <a:ext cx="907378" cy="5599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2156" y="3328495"/>
            <a:ext cx="1284414" cy="135689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226" y="2860103"/>
            <a:ext cx="860077" cy="5651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4978706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544673-FE76-574C-A164-EF77AB034C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406897-2CB4-BF06-9AB0-174D0B20B0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05200" y="6310374"/>
            <a:ext cx="2895600" cy="476250"/>
          </a:xfrm>
        </p:spPr>
        <p:txBody>
          <a:bodyPr/>
          <a:lstStyle/>
          <a:p>
            <a:pPr algn="ctr"/>
            <a:r>
              <a:rPr lang="sr-Latn-RS" sz="1100" b="1" dirty="0">
                <a:solidFill>
                  <a:srgbClr val="7030A0"/>
                </a:solidFill>
              </a:rPr>
              <a:t>SROC IV</a:t>
            </a:r>
            <a:r>
              <a:rPr lang="sr-Latn-RS" sz="1100" b="1" dirty="0"/>
              <a:t/>
            </a:r>
            <a:br>
              <a:rPr lang="sr-Latn-RS" sz="1100" b="1" dirty="0"/>
            </a:br>
            <a:r>
              <a:rPr lang="sr-Latn-RS" sz="1100" dirty="0">
                <a:solidFill>
                  <a:schemeClr val="tx1"/>
                </a:solidFill>
              </a:rPr>
              <a:t>Fourth</a:t>
            </a:r>
            <a:r>
              <a:rPr lang="sr-Latn-RS" sz="1100" b="1" dirty="0">
                <a:solidFill>
                  <a:srgbClr val="0070C0"/>
                </a:solidFill>
              </a:rPr>
              <a:t> </a:t>
            </a:r>
            <a:r>
              <a:rPr lang="sr-Latn-RS" sz="1100" b="1" dirty="0">
                <a:solidFill>
                  <a:srgbClr val="7030A0"/>
                </a:solidFill>
              </a:rPr>
              <a:t>S</a:t>
            </a:r>
            <a:r>
              <a:rPr lang="sr-Latn-RS" sz="1100" dirty="0">
                <a:solidFill>
                  <a:schemeClr val="tx1"/>
                </a:solidFill>
              </a:rPr>
              <a:t>erbian</a:t>
            </a:r>
            <a:r>
              <a:rPr lang="sr-Latn-RS" sz="1100" b="1" dirty="0">
                <a:solidFill>
                  <a:srgbClr val="0070C0"/>
                </a:solidFill>
              </a:rPr>
              <a:t> </a:t>
            </a:r>
            <a:r>
              <a:rPr lang="sr-Latn-RS" sz="1100" b="1" dirty="0">
                <a:solidFill>
                  <a:srgbClr val="7030A0"/>
                </a:solidFill>
              </a:rPr>
              <a:t>R</a:t>
            </a:r>
            <a:r>
              <a:rPr lang="sr-Latn-RS" sz="1100" dirty="0">
                <a:solidFill>
                  <a:schemeClr val="tx1"/>
                </a:solidFill>
              </a:rPr>
              <a:t>adiation</a:t>
            </a:r>
            <a:r>
              <a:rPr lang="sr-Latn-RS" sz="1100" b="1" dirty="0">
                <a:solidFill>
                  <a:srgbClr val="0070C0"/>
                </a:solidFill>
              </a:rPr>
              <a:t> </a:t>
            </a:r>
            <a:r>
              <a:rPr lang="sr-Latn-RS" sz="1100" b="1" dirty="0">
                <a:solidFill>
                  <a:srgbClr val="7030A0"/>
                </a:solidFill>
              </a:rPr>
              <a:t>O</a:t>
            </a:r>
            <a:r>
              <a:rPr lang="sr-Latn-RS" sz="1100" dirty="0">
                <a:solidFill>
                  <a:schemeClr val="tx1"/>
                </a:solidFill>
              </a:rPr>
              <a:t>ncology</a:t>
            </a:r>
            <a:r>
              <a:rPr lang="sr-Latn-RS" sz="1100" b="1" dirty="0">
                <a:solidFill>
                  <a:srgbClr val="0070C0"/>
                </a:solidFill>
              </a:rPr>
              <a:t> </a:t>
            </a:r>
            <a:r>
              <a:rPr lang="sr-Latn-RS" sz="1100" b="1" dirty="0">
                <a:solidFill>
                  <a:srgbClr val="7030A0"/>
                </a:solidFill>
              </a:rPr>
              <a:t>C</a:t>
            </a:r>
            <a:r>
              <a:rPr lang="sr-Latn-RS" sz="1100" dirty="0">
                <a:solidFill>
                  <a:schemeClr val="tx1"/>
                </a:solidFill>
              </a:rPr>
              <a:t>ongress</a:t>
            </a:r>
            <a:r>
              <a:rPr lang="sr-Latn-RS" sz="1100" dirty="0"/>
              <a:t/>
            </a:r>
            <a:br>
              <a:rPr lang="sr-Latn-RS" sz="1100" dirty="0"/>
            </a:br>
            <a:r>
              <a:rPr lang="sr-Latn-RS" sz="1100" dirty="0">
                <a:solidFill>
                  <a:schemeClr val="tx1"/>
                </a:solidFill>
              </a:rPr>
              <a:t>16-18 October 2026, Vrdnik</a:t>
            </a:r>
            <a:endParaRPr lang="en-US" sz="11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787972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Custom 2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0EDCF2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</TotalTime>
  <Words>35</Words>
  <Application>Microsoft Office PowerPoint</Application>
  <PresentationFormat>On-screen Show (4:3)</PresentationFormat>
  <Paragraphs>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Calibri</vt:lpstr>
      <vt:lpstr>Gill Sans MT</vt:lpstr>
      <vt:lpstr>Verdana</vt:lpstr>
      <vt:lpstr>Wingdings 2</vt:lpstr>
      <vt:lpstr>Solstice</vt:lpstr>
      <vt:lpstr>Name of the author: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the author:</dc:title>
  <dc:creator>Mice</dc:creator>
  <cp:lastModifiedBy>Olivera Ivanov</cp:lastModifiedBy>
  <cp:revision>15</cp:revision>
  <dcterms:created xsi:type="dcterms:W3CDTF">2024-09-23T10:17:24Z</dcterms:created>
  <dcterms:modified xsi:type="dcterms:W3CDTF">2026-08-04T10:58:07Z</dcterms:modified>
</cp:coreProperties>
</file>