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9" r:id="rId3"/>
    <p:sldId id="262" r:id="rId4"/>
    <p:sldId id="266" r:id="rId5"/>
    <p:sldId id="265" r:id="rId6"/>
    <p:sldId id="264" r:id="rId7"/>
    <p:sldId id="263" r:id="rId8"/>
    <p:sldId id="261" r:id="rId9"/>
    <p:sldId id="260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0" autoAdjust="0"/>
    <p:restoredTop sz="94660"/>
  </p:normalViewPr>
  <p:slideViewPr>
    <p:cSldViewPr>
      <p:cViewPr varScale="1">
        <p:scale>
          <a:sx n="83" d="100"/>
          <a:sy n="83" d="100"/>
        </p:scale>
        <p:origin x="-145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7E635-E1AB-432D-8565-749324BC49D1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99F42E-DB21-4EBE-9F3B-25FB4F675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577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9/23/2024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9/23/2024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352800"/>
            <a:ext cx="4038600" cy="786384"/>
          </a:xfrm>
        </p:spPr>
        <p:txBody>
          <a:bodyPr>
            <a:normAutofit/>
          </a:bodyPr>
          <a:lstStyle/>
          <a:p>
            <a:r>
              <a:rPr lang="sr-Latn-RS" sz="2400" dirty="0" smtClean="0"/>
              <a:t>Name of the author: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524000"/>
            <a:ext cx="6187440" cy="1752600"/>
          </a:xfrm>
        </p:spPr>
        <p:txBody>
          <a:bodyPr/>
          <a:lstStyle/>
          <a:p>
            <a:r>
              <a:rPr lang="sr-Latn-RS" b="1" dirty="0" smtClean="0">
                <a:solidFill>
                  <a:srgbClr val="0070C0"/>
                </a:solidFill>
              </a:rPr>
              <a:t>TITLE: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9096" y="5806122"/>
            <a:ext cx="8001000" cy="1006475"/>
          </a:xfrm>
        </p:spPr>
        <p:txBody>
          <a:bodyPr/>
          <a:lstStyle/>
          <a:p>
            <a:pPr algn="ctr"/>
            <a:r>
              <a:rPr lang="sr-Latn-RS" sz="2000" b="1" dirty="0">
                <a:solidFill>
                  <a:srgbClr val="FF0000"/>
                </a:solidFill>
              </a:rPr>
              <a:t>SROC III</a:t>
            </a:r>
            <a:r>
              <a:rPr lang="sr-Latn-RS" sz="2000" b="1" dirty="0"/>
              <a:t/>
            </a:r>
            <a:br>
              <a:rPr lang="sr-Latn-RS" sz="2000" b="1" dirty="0"/>
            </a:br>
            <a:r>
              <a:rPr lang="sr-Latn-RS" sz="2000" b="1" dirty="0">
                <a:solidFill>
                  <a:srgbClr val="0070C0"/>
                </a:solidFill>
              </a:rPr>
              <a:t>3rd</a:t>
            </a:r>
            <a:r>
              <a:rPr lang="sr-Latn-R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S</a:t>
            </a:r>
            <a:r>
              <a:rPr lang="sr-Latn-RS" sz="2000" b="1" dirty="0">
                <a:solidFill>
                  <a:srgbClr val="0070C0"/>
                </a:solidFill>
              </a:rPr>
              <a:t>erbian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R</a:t>
            </a:r>
            <a:r>
              <a:rPr lang="sr-Latn-RS" sz="2000" b="1" dirty="0" smtClean="0">
                <a:solidFill>
                  <a:srgbClr val="0070C0"/>
                </a:solidFill>
              </a:rPr>
              <a:t>adiation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O</a:t>
            </a:r>
            <a:r>
              <a:rPr lang="sr-Latn-RS" sz="2000" b="1" dirty="0">
                <a:solidFill>
                  <a:srgbClr val="0070C0"/>
                </a:solidFill>
              </a:rPr>
              <a:t>ncology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C</a:t>
            </a:r>
            <a:r>
              <a:rPr lang="sr-Latn-RS" sz="2000" b="1" dirty="0">
                <a:solidFill>
                  <a:srgbClr val="0070C0"/>
                </a:solidFill>
              </a:rPr>
              <a:t>ongress</a:t>
            </a:r>
            <a:r>
              <a:rPr lang="sr-Latn-RS" sz="2000" dirty="0"/>
              <a:t/>
            </a:r>
            <a:br>
              <a:rPr lang="sr-Latn-RS" sz="2000" dirty="0"/>
            </a:br>
            <a:r>
              <a:rPr lang="sr-Latn-RS" sz="1400" b="1" dirty="0" smtClean="0">
                <a:solidFill>
                  <a:srgbClr val="0070C0"/>
                </a:solidFill>
              </a:rPr>
              <a:t>2-3 </a:t>
            </a:r>
            <a:r>
              <a:rPr lang="sr-Latn-RS" sz="1400" b="1" dirty="0">
                <a:solidFill>
                  <a:srgbClr val="0070C0"/>
                </a:solidFill>
              </a:rPr>
              <a:t>NOVEMBER 2024, Vrdnik</a:t>
            </a:r>
            <a:endParaRPr lang="en-US" sz="2000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0720"/>
            <a:ext cx="121920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29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447800"/>
            <a:ext cx="4038600" cy="786384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048000"/>
            <a:ext cx="6187440" cy="1752600"/>
          </a:xfrm>
        </p:spPr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9096" y="5806122"/>
            <a:ext cx="8001000" cy="1006475"/>
          </a:xfrm>
        </p:spPr>
        <p:txBody>
          <a:bodyPr/>
          <a:lstStyle/>
          <a:p>
            <a:pPr algn="ctr"/>
            <a:r>
              <a:rPr lang="sr-Latn-RS" sz="2000" b="1" dirty="0">
                <a:solidFill>
                  <a:srgbClr val="FF0000"/>
                </a:solidFill>
              </a:rPr>
              <a:t>SROC III</a:t>
            </a:r>
            <a:r>
              <a:rPr lang="sr-Latn-RS" sz="2000" b="1" dirty="0"/>
              <a:t/>
            </a:r>
            <a:br>
              <a:rPr lang="sr-Latn-RS" sz="2000" b="1" dirty="0"/>
            </a:br>
            <a:r>
              <a:rPr lang="sr-Latn-RS" sz="2000" b="1" dirty="0">
                <a:solidFill>
                  <a:srgbClr val="0070C0"/>
                </a:solidFill>
              </a:rPr>
              <a:t>3rd</a:t>
            </a:r>
            <a:r>
              <a:rPr lang="sr-Latn-R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S</a:t>
            </a:r>
            <a:r>
              <a:rPr lang="sr-Latn-RS" sz="2000" b="1" dirty="0">
                <a:solidFill>
                  <a:srgbClr val="0070C0"/>
                </a:solidFill>
              </a:rPr>
              <a:t>erbian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R</a:t>
            </a:r>
            <a:r>
              <a:rPr lang="sr-Latn-RS" sz="2000" b="1" dirty="0" smtClean="0">
                <a:solidFill>
                  <a:srgbClr val="0070C0"/>
                </a:solidFill>
              </a:rPr>
              <a:t>adiation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O</a:t>
            </a:r>
            <a:r>
              <a:rPr lang="sr-Latn-RS" sz="2000" b="1" dirty="0">
                <a:solidFill>
                  <a:srgbClr val="0070C0"/>
                </a:solidFill>
              </a:rPr>
              <a:t>ncology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C</a:t>
            </a:r>
            <a:r>
              <a:rPr lang="sr-Latn-RS" sz="2000" b="1" dirty="0">
                <a:solidFill>
                  <a:srgbClr val="0070C0"/>
                </a:solidFill>
              </a:rPr>
              <a:t>ongress</a:t>
            </a:r>
            <a:r>
              <a:rPr lang="sr-Latn-RS" sz="2000" dirty="0"/>
              <a:t/>
            </a:r>
            <a:br>
              <a:rPr lang="sr-Latn-RS" sz="2000" dirty="0"/>
            </a:br>
            <a:r>
              <a:rPr lang="sr-Latn-RS" sz="1400" b="1" dirty="0" smtClean="0">
                <a:solidFill>
                  <a:srgbClr val="0070C0"/>
                </a:solidFill>
              </a:rPr>
              <a:t>2-3 </a:t>
            </a:r>
            <a:r>
              <a:rPr lang="sr-Latn-RS" sz="1400" b="1" dirty="0">
                <a:solidFill>
                  <a:srgbClr val="0070C0"/>
                </a:solidFill>
              </a:rPr>
              <a:t>NOVEMBER 2024, Vrdnik</a:t>
            </a:r>
            <a:endParaRPr lang="en-US" sz="2000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0720"/>
            <a:ext cx="121920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79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447800"/>
            <a:ext cx="4038600" cy="786384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048000"/>
            <a:ext cx="6187440" cy="1752600"/>
          </a:xfrm>
        </p:spPr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9096" y="5806122"/>
            <a:ext cx="8001000" cy="1006475"/>
          </a:xfrm>
        </p:spPr>
        <p:txBody>
          <a:bodyPr/>
          <a:lstStyle/>
          <a:p>
            <a:pPr algn="ctr"/>
            <a:r>
              <a:rPr lang="sr-Latn-RS" sz="2000" b="1" dirty="0">
                <a:solidFill>
                  <a:srgbClr val="FF0000"/>
                </a:solidFill>
              </a:rPr>
              <a:t>SROC III</a:t>
            </a:r>
            <a:r>
              <a:rPr lang="sr-Latn-RS" sz="2000" b="1" dirty="0"/>
              <a:t/>
            </a:r>
            <a:br>
              <a:rPr lang="sr-Latn-RS" sz="2000" b="1" dirty="0"/>
            </a:br>
            <a:r>
              <a:rPr lang="sr-Latn-RS" sz="2000" b="1" dirty="0">
                <a:solidFill>
                  <a:srgbClr val="0070C0"/>
                </a:solidFill>
              </a:rPr>
              <a:t>3rd</a:t>
            </a:r>
            <a:r>
              <a:rPr lang="sr-Latn-R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S</a:t>
            </a:r>
            <a:r>
              <a:rPr lang="sr-Latn-RS" sz="2000" b="1" dirty="0">
                <a:solidFill>
                  <a:srgbClr val="0070C0"/>
                </a:solidFill>
              </a:rPr>
              <a:t>erbian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R</a:t>
            </a:r>
            <a:r>
              <a:rPr lang="sr-Latn-RS" sz="2000" b="1" dirty="0" smtClean="0">
                <a:solidFill>
                  <a:srgbClr val="0070C0"/>
                </a:solidFill>
              </a:rPr>
              <a:t>adiation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O</a:t>
            </a:r>
            <a:r>
              <a:rPr lang="sr-Latn-RS" sz="2000" b="1" dirty="0">
                <a:solidFill>
                  <a:srgbClr val="0070C0"/>
                </a:solidFill>
              </a:rPr>
              <a:t>ncology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C</a:t>
            </a:r>
            <a:r>
              <a:rPr lang="sr-Latn-RS" sz="2000" b="1" dirty="0">
                <a:solidFill>
                  <a:srgbClr val="0070C0"/>
                </a:solidFill>
              </a:rPr>
              <a:t>ongress</a:t>
            </a:r>
            <a:r>
              <a:rPr lang="sr-Latn-RS" sz="2000" dirty="0"/>
              <a:t/>
            </a:r>
            <a:br>
              <a:rPr lang="sr-Latn-RS" sz="2000" dirty="0"/>
            </a:br>
            <a:r>
              <a:rPr lang="sr-Latn-RS" sz="1400" b="1" dirty="0" smtClean="0">
                <a:solidFill>
                  <a:srgbClr val="0070C0"/>
                </a:solidFill>
              </a:rPr>
              <a:t>2-3 </a:t>
            </a:r>
            <a:r>
              <a:rPr lang="sr-Latn-RS" sz="1400" b="1" dirty="0">
                <a:solidFill>
                  <a:srgbClr val="0070C0"/>
                </a:solidFill>
              </a:rPr>
              <a:t>NOVEMBER 2024, Vrdnik</a:t>
            </a:r>
            <a:endParaRPr lang="en-US" sz="2000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0720"/>
            <a:ext cx="121920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29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447800"/>
            <a:ext cx="4038600" cy="786384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048000"/>
            <a:ext cx="6187440" cy="1752600"/>
          </a:xfrm>
        </p:spPr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9096" y="5806122"/>
            <a:ext cx="8001000" cy="1006475"/>
          </a:xfrm>
        </p:spPr>
        <p:txBody>
          <a:bodyPr/>
          <a:lstStyle/>
          <a:p>
            <a:pPr algn="ctr"/>
            <a:r>
              <a:rPr lang="sr-Latn-RS" sz="2000" b="1" dirty="0">
                <a:solidFill>
                  <a:srgbClr val="FF0000"/>
                </a:solidFill>
              </a:rPr>
              <a:t>SROC III</a:t>
            </a:r>
            <a:r>
              <a:rPr lang="sr-Latn-RS" sz="2000" b="1" dirty="0"/>
              <a:t/>
            </a:r>
            <a:br>
              <a:rPr lang="sr-Latn-RS" sz="2000" b="1" dirty="0"/>
            </a:br>
            <a:r>
              <a:rPr lang="sr-Latn-RS" sz="2000" b="1" dirty="0">
                <a:solidFill>
                  <a:srgbClr val="0070C0"/>
                </a:solidFill>
              </a:rPr>
              <a:t>3rd</a:t>
            </a:r>
            <a:r>
              <a:rPr lang="sr-Latn-R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S</a:t>
            </a:r>
            <a:r>
              <a:rPr lang="sr-Latn-RS" sz="2000" b="1" dirty="0">
                <a:solidFill>
                  <a:srgbClr val="0070C0"/>
                </a:solidFill>
              </a:rPr>
              <a:t>erbian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R</a:t>
            </a:r>
            <a:r>
              <a:rPr lang="sr-Latn-RS" sz="2000" b="1" dirty="0" smtClean="0">
                <a:solidFill>
                  <a:srgbClr val="0070C0"/>
                </a:solidFill>
              </a:rPr>
              <a:t>adiation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O</a:t>
            </a:r>
            <a:r>
              <a:rPr lang="sr-Latn-RS" sz="2000" b="1" dirty="0">
                <a:solidFill>
                  <a:srgbClr val="0070C0"/>
                </a:solidFill>
              </a:rPr>
              <a:t>ncology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C</a:t>
            </a:r>
            <a:r>
              <a:rPr lang="sr-Latn-RS" sz="2000" b="1" dirty="0">
                <a:solidFill>
                  <a:srgbClr val="0070C0"/>
                </a:solidFill>
              </a:rPr>
              <a:t>ongress</a:t>
            </a:r>
            <a:r>
              <a:rPr lang="sr-Latn-RS" sz="2000" dirty="0"/>
              <a:t/>
            </a:r>
            <a:br>
              <a:rPr lang="sr-Latn-RS" sz="2000" dirty="0"/>
            </a:br>
            <a:r>
              <a:rPr lang="sr-Latn-RS" sz="1400" b="1" dirty="0" smtClean="0">
                <a:solidFill>
                  <a:srgbClr val="0070C0"/>
                </a:solidFill>
              </a:rPr>
              <a:t>2-3 </a:t>
            </a:r>
            <a:r>
              <a:rPr lang="sr-Latn-RS" sz="1400" b="1" dirty="0">
                <a:solidFill>
                  <a:srgbClr val="0070C0"/>
                </a:solidFill>
              </a:rPr>
              <a:t>NOVEMBER 2024, Vrdnik</a:t>
            </a:r>
            <a:endParaRPr lang="en-US" sz="2000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0720"/>
            <a:ext cx="121920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60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447800"/>
            <a:ext cx="4038600" cy="786384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048000"/>
            <a:ext cx="6187440" cy="1752600"/>
          </a:xfrm>
        </p:spPr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9096" y="5806122"/>
            <a:ext cx="8001000" cy="1006475"/>
          </a:xfrm>
        </p:spPr>
        <p:txBody>
          <a:bodyPr/>
          <a:lstStyle/>
          <a:p>
            <a:pPr algn="ctr"/>
            <a:r>
              <a:rPr lang="sr-Latn-RS" sz="2000" b="1" dirty="0">
                <a:solidFill>
                  <a:srgbClr val="FF0000"/>
                </a:solidFill>
              </a:rPr>
              <a:t>SROC III</a:t>
            </a:r>
            <a:r>
              <a:rPr lang="sr-Latn-RS" sz="2000" b="1" dirty="0"/>
              <a:t/>
            </a:r>
            <a:br>
              <a:rPr lang="sr-Latn-RS" sz="2000" b="1" dirty="0"/>
            </a:br>
            <a:r>
              <a:rPr lang="sr-Latn-RS" sz="2000" b="1" dirty="0">
                <a:solidFill>
                  <a:srgbClr val="0070C0"/>
                </a:solidFill>
              </a:rPr>
              <a:t>3rd</a:t>
            </a:r>
            <a:r>
              <a:rPr lang="sr-Latn-R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S</a:t>
            </a:r>
            <a:r>
              <a:rPr lang="sr-Latn-RS" sz="2000" b="1" dirty="0">
                <a:solidFill>
                  <a:srgbClr val="0070C0"/>
                </a:solidFill>
              </a:rPr>
              <a:t>erbian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R</a:t>
            </a:r>
            <a:r>
              <a:rPr lang="sr-Latn-RS" sz="2000" b="1" dirty="0" smtClean="0">
                <a:solidFill>
                  <a:srgbClr val="0070C0"/>
                </a:solidFill>
              </a:rPr>
              <a:t>adiation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O</a:t>
            </a:r>
            <a:r>
              <a:rPr lang="sr-Latn-RS" sz="2000" b="1" dirty="0">
                <a:solidFill>
                  <a:srgbClr val="0070C0"/>
                </a:solidFill>
              </a:rPr>
              <a:t>ncology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C</a:t>
            </a:r>
            <a:r>
              <a:rPr lang="sr-Latn-RS" sz="2000" b="1" dirty="0">
                <a:solidFill>
                  <a:srgbClr val="0070C0"/>
                </a:solidFill>
              </a:rPr>
              <a:t>ongress</a:t>
            </a:r>
            <a:r>
              <a:rPr lang="sr-Latn-RS" sz="2000" dirty="0"/>
              <a:t/>
            </a:r>
            <a:br>
              <a:rPr lang="sr-Latn-RS" sz="2000" dirty="0"/>
            </a:br>
            <a:r>
              <a:rPr lang="sr-Latn-RS" sz="1400" b="1" dirty="0" smtClean="0">
                <a:solidFill>
                  <a:srgbClr val="0070C0"/>
                </a:solidFill>
              </a:rPr>
              <a:t>2-3 </a:t>
            </a:r>
            <a:r>
              <a:rPr lang="sr-Latn-RS" sz="1400" b="1" dirty="0">
                <a:solidFill>
                  <a:srgbClr val="0070C0"/>
                </a:solidFill>
              </a:rPr>
              <a:t>NOVEMBER 2024, Vrdnik</a:t>
            </a:r>
            <a:endParaRPr lang="en-US" sz="2000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0720"/>
            <a:ext cx="121920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38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447800"/>
            <a:ext cx="4038600" cy="786384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048000"/>
            <a:ext cx="6187440" cy="1752600"/>
          </a:xfrm>
        </p:spPr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9096" y="5806122"/>
            <a:ext cx="8001000" cy="1006475"/>
          </a:xfrm>
        </p:spPr>
        <p:txBody>
          <a:bodyPr/>
          <a:lstStyle/>
          <a:p>
            <a:pPr algn="ctr"/>
            <a:r>
              <a:rPr lang="sr-Latn-RS" sz="2000" b="1" dirty="0">
                <a:solidFill>
                  <a:srgbClr val="FF0000"/>
                </a:solidFill>
              </a:rPr>
              <a:t>SROC III</a:t>
            </a:r>
            <a:r>
              <a:rPr lang="sr-Latn-RS" sz="2000" b="1" dirty="0"/>
              <a:t/>
            </a:r>
            <a:br>
              <a:rPr lang="sr-Latn-RS" sz="2000" b="1" dirty="0"/>
            </a:br>
            <a:r>
              <a:rPr lang="sr-Latn-RS" sz="2000" b="1" dirty="0">
                <a:solidFill>
                  <a:srgbClr val="0070C0"/>
                </a:solidFill>
              </a:rPr>
              <a:t>3rd</a:t>
            </a:r>
            <a:r>
              <a:rPr lang="sr-Latn-R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S</a:t>
            </a:r>
            <a:r>
              <a:rPr lang="sr-Latn-RS" sz="2000" b="1" dirty="0">
                <a:solidFill>
                  <a:srgbClr val="0070C0"/>
                </a:solidFill>
              </a:rPr>
              <a:t>erbian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R</a:t>
            </a:r>
            <a:r>
              <a:rPr lang="sr-Latn-RS" sz="2000" b="1" dirty="0" smtClean="0">
                <a:solidFill>
                  <a:srgbClr val="0070C0"/>
                </a:solidFill>
              </a:rPr>
              <a:t>adiation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O</a:t>
            </a:r>
            <a:r>
              <a:rPr lang="sr-Latn-RS" sz="2000" b="1" dirty="0">
                <a:solidFill>
                  <a:srgbClr val="0070C0"/>
                </a:solidFill>
              </a:rPr>
              <a:t>ncology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C</a:t>
            </a:r>
            <a:r>
              <a:rPr lang="sr-Latn-RS" sz="2000" b="1" dirty="0">
                <a:solidFill>
                  <a:srgbClr val="0070C0"/>
                </a:solidFill>
              </a:rPr>
              <a:t>ongress</a:t>
            </a:r>
            <a:r>
              <a:rPr lang="sr-Latn-RS" sz="2000" dirty="0"/>
              <a:t/>
            </a:r>
            <a:br>
              <a:rPr lang="sr-Latn-RS" sz="2000" dirty="0"/>
            </a:br>
            <a:r>
              <a:rPr lang="sr-Latn-RS" sz="1400" b="1" dirty="0" smtClean="0">
                <a:solidFill>
                  <a:srgbClr val="0070C0"/>
                </a:solidFill>
              </a:rPr>
              <a:t>2-3 </a:t>
            </a:r>
            <a:r>
              <a:rPr lang="sr-Latn-RS" sz="1400" b="1" dirty="0">
                <a:solidFill>
                  <a:srgbClr val="0070C0"/>
                </a:solidFill>
              </a:rPr>
              <a:t>NOVEMBER 2024, Vrdnik</a:t>
            </a:r>
            <a:endParaRPr lang="en-US" sz="2000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0720"/>
            <a:ext cx="121920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05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447800"/>
            <a:ext cx="4038600" cy="786384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048000"/>
            <a:ext cx="6187440" cy="1752600"/>
          </a:xfrm>
        </p:spPr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9096" y="5806122"/>
            <a:ext cx="8001000" cy="1006475"/>
          </a:xfrm>
        </p:spPr>
        <p:txBody>
          <a:bodyPr/>
          <a:lstStyle/>
          <a:p>
            <a:pPr algn="ctr"/>
            <a:r>
              <a:rPr lang="sr-Latn-RS" sz="2000" b="1" dirty="0">
                <a:solidFill>
                  <a:srgbClr val="FF0000"/>
                </a:solidFill>
              </a:rPr>
              <a:t>SROC III</a:t>
            </a:r>
            <a:r>
              <a:rPr lang="sr-Latn-RS" sz="2000" b="1" dirty="0"/>
              <a:t/>
            </a:r>
            <a:br>
              <a:rPr lang="sr-Latn-RS" sz="2000" b="1" dirty="0"/>
            </a:br>
            <a:r>
              <a:rPr lang="sr-Latn-RS" sz="2000" b="1" dirty="0">
                <a:solidFill>
                  <a:srgbClr val="0070C0"/>
                </a:solidFill>
              </a:rPr>
              <a:t>3rd</a:t>
            </a:r>
            <a:r>
              <a:rPr lang="sr-Latn-R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S</a:t>
            </a:r>
            <a:r>
              <a:rPr lang="sr-Latn-RS" sz="2000" b="1" dirty="0">
                <a:solidFill>
                  <a:srgbClr val="0070C0"/>
                </a:solidFill>
              </a:rPr>
              <a:t>erbian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R</a:t>
            </a:r>
            <a:r>
              <a:rPr lang="sr-Latn-RS" sz="2000" b="1" dirty="0" smtClean="0">
                <a:solidFill>
                  <a:srgbClr val="0070C0"/>
                </a:solidFill>
              </a:rPr>
              <a:t>adiation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O</a:t>
            </a:r>
            <a:r>
              <a:rPr lang="sr-Latn-RS" sz="2000" b="1" dirty="0">
                <a:solidFill>
                  <a:srgbClr val="0070C0"/>
                </a:solidFill>
              </a:rPr>
              <a:t>ncology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C</a:t>
            </a:r>
            <a:r>
              <a:rPr lang="sr-Latn-RS" sz="2000" b="1" dirty="0">
                <a:solidFill>
                  <a:srgbClr val="0070C0"/>
                </a:solidFill>
              </a:rPr>
              <a:t>ongress</a:t>
            </a:r>
            <a:r>
              <a:rPr lang="sr-Latn-RS" sz="2000" dirty="0"/>
              <a:t/>
            </a:r>
            <a:br>
              <a:rPr lang="sr-Latn-RS" sz="2000" dirty="0"/>
            </a:br>
            <a:r>
              <a:rPr lang="sr-Latn-RS" sz="1400" b="1" dirty="0" smtClean="0">
                <a:solidFill>
                  <a:srgbClr val="0070C0"/>
                </a:solidFill>
              </a:rPr>
              <a:t>2-3 </a:t>
            </a:r>
            <a:r>
              <a:rPr lang="sr-Latn-RS" sz="1400" b="1" dirty="0">
                <a:solidFill>
                  <a:srgbClr val="0070C0"/>
                </a:solidFill>
              </a:rPr>
              <a:t>NOVEMBER 2024, Vrdnik</a:t>
            </a:r>
            <a:endParaRPr lang="en-US" sz="2000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0720"/>
            <a:ext cx="121920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58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447800"/>
            <a:ext cx="4038600" cy="786384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048000"/>
            <a:ext cx="6187440" cy="1752600"/>
          </a:xfrm>
        </p:spPr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9096" y="5806122"/>
            <a:ext cx="8001000" cy="1006475"/>
          </a:xfrm>
        </p:spPr>
        <p:txBody>
          <a:bodyPr/>
          <a:lstStyle/>
          <a:p>
            <a:pPr algn="ctr"/>
            <a:r>
              <a:rPr lang="sr-Latn-RS" sz="2000" b="1" dirty="0">
                <a:solidFill>
                  <a:srgbClr val="FF0000"/>
                </a:solidFill>
              </a:rPr>
              <a:t>SROC III</a:t>
            </a:r>
            <a:r>
              <a:rPr lang="sr-Latn-RS" sz="2000" b="1" dirty="0"/>
              <a:t/>
            </a:r>
            <a:br>
              <a:rPr lang="sr-Latn-RS" sz="2000" b="1" dirty="0"/>
            </a:br>
            <a:r>
              <a:rPr lang="sr-Latn-RS" sz="2000" b="1" dirty="0">
                <a:solidFill>
                  <a:srgbClr val="0070C0"/>
                </a:solidFill>
              </a:rPr>
              <a:t>3rd</a:t>
            </a:r>
            <a:r>
              <a:rPr lang="sr-Latn-R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S</a:t>
            </a:r>
            <a:r>
              <a:rPr lang="sr-Latn-RS" sz="2000" b="1" dirty="0">
                <a:solidFill>
                  <a:srgbClr val="0070C0"/>
                </a:solidFill>
              </a:rPr>
              <a:t>erbian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R</a:t>
            </a:r>
            <a:r>
              <a:rPr lang="sr-Latn-RS" sz="2000" b="1" dirty="0" smtClean="0">
                <a:solidFill>
                  <a:srgbClr val="0070C0"/>
                </a:solidFill>
              </a:rPr>
              <a:t>adiation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O</a:t>
            </a:r>
            <a:r>
              <a:rPr lang="sr-Latn-RS" sz="2000" b="1" dirty="0">
                <a:solidFill>
                  <a:srgbClr val="0070C0"/>
                </a:solidFill>
              </a:rPr>
              <a:t>ncology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C</a:t>
            </a:r>
            <a:r>
              <a:rPr lang="sr-Latn-RS" sz="2000" b="1" dirty="0">
                <a:solidFill>
                  <a:srgbClr val="0070C0"/>
                </a:solidFill>
              </a:rPr>
              <a:t>ongress</a:t>
            </a:r>
            <a:r>
              <a:rPr lang="sr-Latn-RS" sz="2000" dirty="0"/>
              <a:t/>
            </a:r>
            <a:br>
              <a:rPr lang="sr-Latn-RS" sz="2000" dirty="0"/>
            </a:br>
            <a:r>
              <a:rPr lang="sr-Latn-RS" sz="1400" b="1" dirty="0" smtClean="0">
                <a:solidFill>
                  <a:srgbClr val="0070C0"/>
                </a:solidFill>
              </a:rPr>
              <a:t>2-3 </a:t>
            </a:r>
            <a:r>
              <a:rPr lang="sr-Latn-RS" sz="1400" b="1" dirty="0">
                <a:solidFill>
                  <a:srgbClr val="0070C0"/>
                </a:solidFill>
              </a:rPr>
              <a:t>NOVEMBER 2024, Vrdnik</a:t>
            </a:r>
            <a:endParaRPr lang="en-US" sz="2000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0720"/>
            <a:ext cx="121920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51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447800"/>
            <a:ext cx="4038600" cy="786384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048000"/>
            <a:ext cx="6187440" cy="1752600"/>
          </a:xfrm>
        </p:spPr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9096" y="5806122"/>
            <a:ext cx="8001000" cy="1006475"/>
          </a:xfrm>
        </p:spPr>
        <p:txBody>
          <a:bodyPr/>
          <a:lstStyle/>
          <a:p>
            <a:pPr algn="ctr"/>
            <a:r>
              <a:rPr lang="sr-Latn-RS" sz="2000" b="1" dirty="0">
                <a:solidFill>
                  <a:srgbClr val="FF0000"/>
                </a:solidFill>
              </a:rPr>
              <a:t>SROC III</a:t>
            </a:r>
            <a:r>
              <a:rPr lang="sr-Latn-RS" sz="2000" b="1" dirty="0"/>
              <a:t/>
            </a:r>
            <a:br>
              <a:rPr lang="sr-Latn-RS" sz="2000" b="1" dirty="0"/>
            </a:br>
            <a:r>
              <a:rPr lang="sr-Latn-RS" sz="2000" b="1" dirty="0">
                <a:solidFill>
                  <a:srgbClr val="0070C0"/>
                </a:solidFill>
              </a:rPr>
              <a:t>3rd</a:t>
            </a:r>
            <a:r>
              <a:rPr lang="sr-Latn-R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S</a:t>
            </a:r>
            <a:r>
              <a:rPr lang="sr-Latn-RS" sz="2000" b="1" dirty="0">
                <a:solidFill>
                  <a:srgbClr val="0070C0"/>
                </a:solidFill>
              </a:rPr>
              <a:t>erbian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R</a:t>
            </a:r>
            <a:r>
              <a:rPr lang="sr-Latn-RS" sz="2000" b="1" dirty="0" smtClean="0">
                <a:solidFill>
                  <a:srgbClr val="0070C0"/>
                </a:solidFill>
              </a:rPr>
              <a:t>adiation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O</a:t>
            </a:r>
            <a:r>
              <a:rPr lang="sr-Latn-RS" sz="2000" b="1" dirty="0">
                <a:solidFill>
                  <a:srgbClr val="0070C0"/>
                </a:solidFill>
              </a:rPr>
              <a:t>ncology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C</a:t>
            </a:r>
            <a:r>
              <a:rPr lang="sr-Latn-RS" sz="2000" b="1" dirty="0">
                <a:solidFill>
                  <a:srgbClr val="0070C0"/>
                </a:solidFill>
              </a:rPr>
              <a:t>ongress</a:t>
            </a:r>
            <a:r>
              <a:rPr lang="sr-Latn-RS" sz="2000" dirty="0"/>
              <a:t/>
            </a:r>
            <a:br>
              <a:rPr lang="sr-Latn-RS" sz="2000" dirty="0"/>
            </a:br>
            <a:r>
              <a:rPr lang="sr-Latn-RS" sz="1400" b="1" dirty="0" smtClean="0">
                <a:solidFill>
                  <a:srgbClr val="0070C0"/>
                </a:solidFill>
              </a:rPr>
              <a:t>2-3 </a:t>
            </a:r>
            <a:r>
              <a:rPr lang="sr-Latn-RS" sz="1400" b="1" dirty="0">
                <a:solidFill>
                  <a:srgbClr val="0070C0"/>
                </a:solidFill>
              </a:rPr>
              <a:t>NOVEMBER 2024, Vrdnik</a:t>
            </a:r>
            <a:endParaRPr lang="en-US" sz="2000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0720"/>
            <a:ext cx="121920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40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447800"/>
            <a:ext cx="4038600" cy="786384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048000"/>
            <a:ext cx="6187440" cy="1752600"/>
          </a:xfrm>
        </p:spPr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9096" y="5806122"/>
            <a:ext cx="8001000" cy="1006475"/>
          </a:xfrm>
        </p:spPr>
        <p:txBody>
          <a:bodyPr/>
          <a:lstStyle/>
          <a:p>
            <a:pPr algn="ctr"/>
            <a:r>
              <a:rPr lang="sr-Latn-RS" sz="2000" b="1" dirty="0">
                <a:solidFill>
                  <a:srgbClr val="FF0000"/>
                </a:solidFill>
              </a:rPr>
              <a:t>SROC III</a:t>
            </a:r>
            <a:r>
              <a:rPr lang="sr-Latn-RS" sz="2000" b="1" dirty="0"/>
              <a:t/>
            </a:r>
            <a:br>
              <a:rPr lang="sr-Latn-RS" sz="2000" b="1" dirty="0"/>
            </a:br>
            <a:r>
              <a:rPr lang="sr-Latn-RS" sz="2000" b="1" dirty="0">
                <a:solidFill>
                  <a:srgbClr val="0070C0"/>
                </a:solidFill>
              </a:rPr>
              <a:t>3rd</a:t>
            </a:r>
            <a:r>
              <a:rPr lang="sr-Latn-R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S</a:t>
            </a:r>
            <a:r>
              <a:rPr lang="sr-Latn-RS" sz="2000" b="1" dirty="0">
                <a:solidFill>
                  <a:srgbClr val="0070C0"/>
                </a:solidFill>
              </a:rPr>
              <a:t>erbian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R</a:t>
            </a:r>
            <a:r>
              <a:rPr lang="sr-Latn-RS" sz="2000" b="1" dirty="0" smtClean="0">
                <a:solidFill>
                  <a:srgbClr val="0070C0"/>
                </a:solidFill>
              </a:rPr>
              <a:t>adiation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O</a:t>
            </a:r>
            <a:r>
              <a:rPr lang="sr-Latn-RS" sz="2000" b="1" dirty="0">
                <a:solidFill>
                  <a:srgbClr val="0070C0"/>
                </a:solidFill>
              </a:rPr>
              <a:t>ncology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C</a:t>
            </a:r>
            <a:r>
              <a:rPr lang="sr-Latn-RS" sz="2000" b="1" dirty="0">
                <a:solidFill>
                  <a:srgbClr val="0070C0"/>
                </a:solidFill>
              </a:rPr>
              <a:t>ongress</a:t>
            </a:r>
            <a:r>
              <a:rPr lang="sr-Latn-RS" sz="2000" dirty="0"/>
              <a:t/>
            </a:r>
            <a:br>
              <a:rPr lang="sr-Latn-RS" sz="2000" dirty="0"/>
            </a:br>
            <a:r>
              <a:rPr lang="sr-Latn-RS" sz="1400" b="1" dirty="0" smtClean="0">
                <a:solidFill>
                  <a:srgbClr val="0070C0"/>
                </a:solidFill>
              </a:rPr>
              <a:t>2-3 </a:t>
            </a:r>
            <a:r>
              <a:rPr lang="sr-Latn-RS" sz="1400" b="1" dirty="0">
                <a:solidFill>
                  <a:srgbClr val="0070C0"/>
                </a:solidFill>
              </a:rPr>
              <a:t>NOVEMBER 2024, Vrdnik</a:t>
            </a:r>
            <a:endParaRPr lang="en-US" sz="2000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0720"/>
            <a:ext cx="121920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37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447800"/>
            <a:ext cx="4038600" cy="786384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048000"/>
            <a:ext cx="6187440" cy="1752600"/>
          </a:xfrm>
        </p:spPr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9096" y="5806122"/>
            <a:ext cx="8001000" cy="1006475"/>
          </a:xfrm>
        </p:spPr>
        <p:txBody>
          <a:bodyPr/>
          <a:lstStyle/>
          <a:p>
            <a:pPr algn="ctr"/>
            <a:r>
              <a:rPr lang="sr-Latn-RS" sz="2000" b="1" dirty="0">
                <a:solidFill>
                  <a:srgbClr val="FF0000"/>
                </a:solidFill>
              </a:rPr>
              <a:t>SROC III</a:t>
            </a:r>
            <a:r>
              <a:rPr lang="sr-Latn-RS" sz="2000" b="1" dirty="0"/>
              <a:t/>
            </a:r>
            <a:br>
              <a:rPr lang="sr-Latn-RS" sz="2000" b="1" dirty="0"/>
            </a:br>
            <a:r>
              <a:rPr lang="sr-Latn-RS" sz="2000" b="1" dirty="0">
                <a:solidFill>
                  <a:srgbClr val="0070C0"/>
                </a:solidFill>
              </a:rPr>
              <a:t>3rd</a:t>
            </a:r>
            <a:r>
              <a:rPr lang="sr-Latn-R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S</a:t>
            </a:r>
            <a:r>
              <a:rPr lang="sr-Latn-RS" sz="2000" b="1" dirty="0">
                <a:solidFill>
                  <a:srgbClr val="0070C0"/>
                </a:solidFill>
              </a:rPr>
              <a:t>erbian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R</a:t>
            </a:r>
            <a:r>
              <a:rPr lang="sr-Latn-RS" sz="2000" b="1" dirty="0" smtClean="0">
                <a:solidFill>
                  <a:srgbClr val="0070C0"/>
                </a:solidFill>
              </a:rPr>
              <a:t>adiation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O</a:t>
            </a:r>
            <a:r>
              <a:rPr lang="sr-Latn-RS" sz="2000" b="1" dirty="0">
                <a:solidFill>
                  <a:srgbClr val="0070C0"/>
                </a:solidFill>
              </a:rPr>
              <a:t>ncology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C</a:t>
            </a:r>
            <a:r>
              <a:rPr lang="sr-Latn-RS" sz="2000" b="1" dirty="0">
                <a:solidFill>
                  <a:srgbClr val="0070C0"/>
                </a:solidFill>
              </a:rPr>
              <a:t>ongress</a:t>
            </a:r>
            <a:r>
              <a:rPr lang="sr-Latn-RS" sz="2000" dirty="0"/>
              <a:t/>
            </a:r>
            <a:br>
              <a:rPr lang="sr-Latn-RS" sz="2000" dirty="0"/>
            </a:br>
            <a:r>
              <a:rPr lang="sr-Latn-RS" sz="1400" b="1" dirty="0" smtClean="0">
                <a:solidFill>
                  <a:srgbClr val="0070C0"/>
                </a:solidFill>
              </a:rPr>
              <a:t>2-3 </a:t>
            </a:r>
            <a:r>
              <a:rPr lang="sr-Latn-RS" sz="1400" b="1" dirty="0">
                <a:solidFill>
                  <a:srgbClr val="0070C0"/>
                </a:solidFill>
              </a:rPr>
              <a:t>NOVEMBER 2024, Vrdnik</a:t>
            </a:r>
            <a:endParaRPr lang="en-US" sz="2000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0720"/>
            <a:ext cx="121920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71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447800"/>
            <a:ext cx="4038600" cy="786384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048000"/>
            <a:ext cx="6187440" cy="1752600"/>
          </a:xfrm>
        </p:spPr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9096" y="5806122"/>
            <a:ext cx="8001000" cy="1006475"/>
          </a:xfrm>
        </p:spPr>
        <p:txBody>
          <a:bodyPr/>
          <a:lstStyle/>
          <a:p>
            <a:pPr algn="ctr"/>
            <a:r>
              <a:rPr lang="sr-Latn-RS" sz="2000" b="1" dirty="0">
                <a:solidFill>
                  <a:srgbClr val="FF0000"/>
                </a:solidFill>
              </a:rPr>
              <a:t>SROC III</a:t>
            </a:r>
            <a:r>
              <a:rPr lang="sr-Latn-RS" sz="2000" b="1" dirty="0"/>
              <a:t/>
            </a:r>
            <a:br>
              <a:rPr lang="sr-Latn-RS" sz="2000" b="1" dirty="0"/>
            </a:br>
            <a:r>
              <a:rPr lang="sr-Latn-RS" sz="2000" b="1" dirty="0">
                <a:solidFill>
                  <a:srgbClr val="0070C0"/>
                </a:solidFill>
              </a:rPr>
              <a:t>3rd</a:t>
            </a:r>
            <a:r>
              <a:rPr lang="sr-Latn-R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S</a:t>
            </a:r>
            <a:r>
              <a:rPr lang="sr-Latn-RS" sz="2000" b="1" dirty="0">
                <a:solidFill>
                  <a:srgbClr val="0070C0"/>
                </a:solidFill>
              </a:rPr>
              <a:t>erbian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R</a:t>
            </a:r>
            <a:r>
              <a:rPr lang="sr-Latn-RS" sz="2000" b="1" dirty="0" smtClean="0">
                <a:solidFill>
                  <a:srgbClr val="0070C0"/>
                </a:solidFill>
              </a:rPr>
              <a:t>adiation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O</a:t>
            </a:r>
            <a:r>
              <a:rPr lang="sr-Latn-RS" sz="2000" b="1" dirty="0">
                <a:solidFill>
                  <a:srgbClr val="0070C0"/>
                </a:solidFill>
              </a:rPr>
              <a:t>ncology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C</a:t>
            </a:r>
            <a:r>
              <a:rPr lang="sr-Latn-RS" sz="2000" b="1" dirty="0">
                <a:solidFill>
                  <a:srgbClr val="0070C0"/>
                </a:solidFill>
              </a:rPr>
              <a:t>ongress</a:t>
            </a:r>
            <a:r>
              <a:rPr lang="sr-Latn-RS" sz="2000" dirty="0"/>
              <a:t/>
            </a:r>
            <a:br>
              <a:rPr lang="sr-Latn-RS" sz="2000" dirty="0"/>
            </a:br>
            <a:r>
              <a:rPr lang="sr-Latn-RS" sz="1400" b="1" dirty="0" smtClean="0">
                <a:solidFill>
                  <a:srgbClr val="0070C0"/>
                </a:solidFill>
              </a:rPr>
              <a:t>2-3 </a:t>
            </a:r>
            <a:r>
              <a:rPr lang="sr-Latn-RS" sz="1400" b="1" dirty="0">
                <a:solidFill>
                  <a:srgbClr val="0070C0"/>
                </a:solidFill>
              </a:rPr>
              <a:t>NOVEMBER 2024, Vrdnik</a:t>
            </a:r>
            <a:endParaRPr lang="en-US" sz="2000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0720"/>
            <a:ext cx="121920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25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447800"/>
            <a:ext cx="4038600" cy="786384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048000"/>
            <a:ext cx="6187440" cy="1752600"/>
          </a:xfrm>
        </p:spPr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9096" y="5806122"/>
            <a:ext cx="8001000" cy="1006475"/>
          </a:xfrm>
        </p:spPr>
        <p:txBody>
          <a:bodyPr/>
          <a:lstStyle/>
          <a:p>
            <a:pPr algn="ctr"/>
            <a:r>
              <a:rPr lang="sr-Latn-RS" sz="2000" b="1" dirty="0">
                <a:solidFill>
                  <a:srgbClr val="FF0000"/>
                </a:solidFill>
              </a:rPr>
              <a:t>SROC III</a:t>
            </a:r>
            <a:r>
              <a:rPr lang="sr-Latn-RS" sz="2000" b="1" dirty="0"/>
              <a:t/>
            </a:r>
            <a:br>
              <a:rPr lang="sr-Latn-RS" sz="2000" b="1" dirty="0"/>
            </a:br>
            <a:r>
              <a:rPr lang="sr-Latn-RS" sz="2000" b="1" dirty="0">
                <a:solidFill>
                  <a:srgbClr val="0070C0"/>
                </a:solidFill>
              </a:rPr>
              <a:t>3rd</a:t>
            </a:r>
            <a:r>
              <a:rPr lang="sr-Latn-R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S</a:t>
            </a:r>
            <a:r>
              <a:rPr lang="sr-Latn-RS" sz="2000" b="1" dirty="0">
                <a:solidFill>
                  <a:srgbClr val="0070C0"/>
                </a:solidFill>
              </a:rPr>
              <a:t>erbian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R</a:t>
            </a:r>
            <a:r>
              <a:rPr lang="sr-Latn-RS" sz="2000" b="1" dirty="0" smtClean="0">
                <a:solidFill>
                  <a:srgbClr val="0070C0"/>
                </a:solidFill>
              </a:rPr>
              <a:t>adiation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O</a:t>
            </a:r>
            <a:r>
              <a:rPr lang="sr-Latn-RS" sz="2000" b="1" dirty="0">
                <a:solidFill>
                  <a:srgbClr val="0070C0"/>
                </a:solidFill>
              </a:rPr>
              <a:t>ncology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C</a:t>
            </a:r>
            <a:r>
              <a:rPr lang="sr-Latn-RS" sz="2000" b="1" dirty="0">
                <a:solidFill>
                  <a:srgbClr val="0070C0"/>
                </a:solidFill>
              </a:rPr>
              <a:t>ongress</a:t>
            </a:r>
            <a:r>
              <a:rPr lang="sr-Latn-RS" sz="2000" dirty="0"/>
              <a:t/>
            </a:r>
            <a:br>
              <a:rPr lang="sr-Latn-RS" sz="2000" dirty="0"/>
            </a:br>
            <a:r>
              <a:rPr lang="sr-Latn-RS" sz="1400" b="1" dirty="0" smtClean="0">
                <a:solidFill>
                  <a:srgbClr val="0070C0"/>
                </a:solidFill>
              </a:rPr>
              <a:t>2-3 </a:t>
            </a:r>
            <a:r>
              <a:rPr lang="sr-Latn-RS" sz="1400" b="1" dirty="0">
                <a:solidFill>
                  <a:srgbClr val="0070C0"/>
                </a:solidFill>
              </a:rPr>
              <a:t>NOVEMBER 2024, Vrdnik</a:t>
            </a:r>
            <a:endParaRPr lang="en-US" sz="2000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0720"/>
            <a:ext cx="121920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0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447800"/>
            <a:ext cx="4038600" cy="786384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048000"/>
            <a:ext cx="6187440" cy="1752600"/>
          </a:xfrm>
        </p:spPr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9096" y="5806122"/>
            <a:ext cx="8001000" cy="1006475"/>
          </a:xfrm>
        </p:spPr>
        <p:txBody>
          <a:bodyPr/>
          <a:lstStyle/>
          <a:p>
            <a:pPr algn="ctr"/>
            <a:r>
              <a:rPr lang="sr-Latn-RS" sz="2000" b="1" dirty="0">
                <a:solidFill>
                  <a:srgbClr val="FF0000"/>
                </a:solidFill>
              </a:rPr>
              <a:t>SROC III</a:t>
            </a:r>
            <a:r>
              <a:rPr lang="sr-Latn-RS" sz="2000" b="1" dirty="0"/>
              <a:t/>
            </a:r>
            <a:br>
              <a:rPr lang="sr-Latn-RS" sz="2000" b="1" dirty="0"/>
            </a:br>
            <a:r>
              <a:rPr lang="sr-Latn-RS" sz="2000" b="1" dirty="0">
                <a:solidFill>
                  <a:srgbClr val="0070C0"/>
                </a:solidFill>
              </a:rPr>
              <a:t>3rd</a:t>
            </a:r>
            <a:r>
              <a:rPr lang="sr-Latn-R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S</a:t>
            </a:r>
            <a:r>
              <a:rPr lang="sr-Latn-RS" sz="2000" b="1" dirty="0">
                <a:solidFill>
                  <a:srgbClr val="0070C0"/>
                </a:solidFill>
              </a:rPr>
              <a:t>erbian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R</a:t>
            </a:r>
            <a:r>
              <a:rPr lang="sr-Latn-RS" sz="2000" b="1" dirty="0" smtClean="0">
                <a:solidFill>
                  <a:srgbClr val="0070C0"/>
                </a:solidFill>
              </a:rPr>
              <a:t>adiation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O</a:t>
            </a:r>
            <a:r>
              <a:rPr lang="sr-Latn-RS" sz="2000" b="1" dirty="0">
                <a:solidFill>
                  <a:srgbClr val="0070C0"/>
                </a:solidFill>
              </a:rPr>
              <a:t>ncology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C</a:t>
            </a:r>
            <a:r>
              <a:rPr lang="sr-Latn-RS" sz="2000" b="1" dirty="0">
                <a:solidFill>
                  <a:srgbClr val="0070C0"/>
                </a:solidFill>
              </a:rPr>
              <a:t>ongress</a:t>
            </a:r>
            <a:r>
              <a:rPr lang="sr-Latn-RS" sz="2000" dirty="0"/>
              <a:t/>
            </a:r>
            <a:br>
              <a:rPr lang="sr-Latn-RS" sz="2000" dirty="0"/>
            </a:br>
            <a:r>
              <a:rPr lang="sr-Latn-RS" sz="1400" b="1" dirty="0" smtClean="0">
                <a:solidFill>
                  <a:srgbClr val="0070C0"/>
                </a:solidFill>
              </a:rPr>
              <a:t>2-3 </a:t>
            </a:r>
            <a:r>
              <a:rPr lang="sr-Latn-RS" sz="1400" b="1" dirty="0">
                <a:solidFill>
                  <a:srgbClr val="0070C0"/>
                </a:solidFill>
              </a:rPr>
              <a:t>NOVEMBER 2024, Vrdnik</a:t>
            </a:r>
            <a:endParaRPr lang="en-US" sz="2000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0720"/>
            <a:ext cx="121920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12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447800"/>
            <a:ext cx="4038600" cy="786384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048000"/>
            <a:ext cx="6187440" cy="1752600"/>
          </a:xfrm>
        </p:spPr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9096" y="5806122"/>
            <a:ext cx="8001000" cy="1006475"/>
          </a:xfrm>
        </p:spPr>
        <p:txBody>
          <a:bodyPr/>
          <a:lstStyle/>
          <a:p>
            <a:pPr algn="ctr"/>
            <a:r>
              <a:rPr lang="sr-Latn-RS" sz="2000" b="1" dirty="0">
                <a:solidFill>
                  <a:srgbClr val="FF0000"/>
                </a:solidFill>
              </a:rPr>
              <a:t>SROC III</a:t>
            </a:r>
            <a:r>
              <a:rPr lang="sr-Latn-RS" sz="2000" b="1" dirty="0"/>
              <a:t/>
            </a:r>
            <a:br>
              <a:rPr lang="sr-Latn-RS" sz="2000" b="1" dirty="0"/>
            </a:br>
            <a:r>
              <a:rPr lang="sr-Latn-RS" sz="2000" b="1" dirty="0">
                <a:solidFill>
                  <a:srgbClr val="0070C0"/>
                </a:solidFill>
              </a:rPr>
              <a:t>3rd</a:t>
            </a:r>
            <a:r>
              <a:rPr lang="sr-Latn-R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S</a:t>
            </a:r>
            <a:r>
              <a:rPr lang="sr-Latn-RS" sz="2000" b="1" dirty="0">
                <a:solidFill>
                  <a:srgbClr val="0070C0"/>
                </a:solidFill>
              </a:rPr>
              <a:t>erbian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R</a:t>
            </a:r>
            <a:r>
              <a:rPr lang="sr-Latn-RS" sz="2000" b="1" dirty="0" smtClean="0">
                <a:solidFill>
                  <a:srgbClr val="0070C0"/>
                </a:solidFill>
              </a:rPr>
              <a:t>adiation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O</a:t>
            </a:r>
            <a:r>
              <a:rPr lang="sr-Latn-RS" sz="2000" b="1" dirty="0">
                <a:solidFill>
                  <a:srgbClr val="0070C0"/>
                </a:solidFill>
              </a:rPr>
              <a:t>ncology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C</a:t>
            </a:r>
            <a:r>
              <a:rPr lang="sr-Latn-RS" sz="2000" b="1" dirty="0">
                <a:solidFill>
                  <a:srgbClr val="0070C0"/>
                </a:solidFill>
              </a:rPr>
              <a:t>ongress</a:t>
            </a:r>
            <a:r>
              <a:rPr lang="sr-Latn-RS" sz="2000" dirty="0"/>
              <a:t/>
            </a:r>
            <a:br>
              <a:rPr lang="sr-Latn-RS" sz="2000" dirty="0"/>
            </a:br>
            <a:r>
              <a:rPr lang="sr-Latn-RS" sz="1400" b="1" dirty="0" smtClean="0">
                <a:solidFill>
                  <a:srgbClr val="0070C0"/>
                </a:solidFill>
              </a:rPr>
              <a:t>2-3 </a:t>
            </a:r>
            <a:r>
              <a:rPr lang="sr-Latn-RS" sz="1400" b="1" dirty="0">
                <a:solidFill>
                  <a:srgbClr val="0070C0"/>
                </a:solidFill>
              </a:rPr>
              <a:t>NOVEMBER 2024, Vrdnik</a:t>
            </a:r>
            <a:endParaRPr lang="en-US" sz="2000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0720"/>
            <a:ext cx="121920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3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Custom 4">
      <a:dk1>
        <a:srgbClr val="000000"/>
      </a:dk1>
      <a:lt1>
        <a:srgbClr val="FFFFFF"/>
      </a:lt1>
      <a:dk2>
        <a:srgbClr val="0070C0"/>
      </a:dk2>
      <a:lt2>
        <a:srgbClr val="005C9F"/>
      </a:lt2>
      <a:accent1>
        <a:srgbClr val="3C5184"/>
      </a:accent1>
      <a:accent2>
        <a:srgbClr val="F5C201"/>
      </a:accent2>
      <a:accent3>
        <a:srgbClr val="526DB0"/>
      </a:accent3>
      <a:accent4>
        <a:srgbClr val="989AAC"/>
      </a:accent4>
      <a:accent5>
        <a:srgbClr val="005390"/>
      </a:accent5>
      <a:accent6>
        <a:srgbClr val="B4B392"/>
      </a:accent6>
      <a:hlink>
        <a:srgbClr val="003760"/>
      </a:hlink>
      <a:folHlink>
        <a:srgbClr val="00294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</TotalTime>
  <Words>37</Words>
  <Application>Microsoft Office PowerPoint</Application>
  <PresentationFormat>On-screen Show (4:3)</PresentationFormat>
  <Paragraphs>17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Solstice</vt:lpstr>
      <vt:lpstr>Name of the author: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the author:</dc:title>
  <dc:creator>Mice</dc:creator>
  <cp:lastModifiedBy>Mice</cp:lastModifiedBy>
  <cp:revision>2</cp:revision>
  <dcterms:created xsi:type="dcterms:W3CDTF">2024-09-23T10:17:24Z</dcterms:created>
  <dcterms:modified xsi:type="dcterms:W3CDTF">2024-09-23T10:28:29Z</dcterms:modified>
</cp:coreProperties>
</file>